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13"/>
  </p:notesMasterIdLst>
  <p:handoutMasterIdLst>
    <p:handoutMasterId r:id="rId14"/>
  </p:handoutMasterIdLst>
  <p:sldIdLst>
    <p:sldId id="257" r:id="rId7"/>
    <p:sldId id="265" r:id="rId8"/>
    <p:sldId id="266" r:id="rId9"/>
    <p:sldId id="267" r:id="rId10"/>
    <p:sldId id="268" r:id="rId11"/>
    <p:sldId id="269" r:id="rId12"/>
  </p:sldIdLst>
  <p:sldSz cx="9144000" cy="5143500" type="screen16x9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0072" autoAdjust="0"/>
    <p:restoredTop sz="70191" autoAdjust="0"/>
  </p:normalViewPr>
  <p:slideViewPr>
    <p:cSldViewPr>
      <p:cViewPr varScale="1">
        <p:scale>
          <a:sx n="96" d="100"/>
          <a:sy n="96" d="100"/>
        </p:scale>
        <p:origin x="78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AD28B00-9391-4B1C-B79D-E3DAEDF9BF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3: Network HiLo Solution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A57D85-BA5E-4AF7-890F-80EDF68270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673" y="0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4B1B2BB5-AE83-4793-99FF-8D3644AB83D7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4DB7F-87A2-461E-B3C2-CA719C269C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28F48-8660-440F-BAE5-3460D9B673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673" y="8830162"/>
            <a:ext cx="3038155" cy="466238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60CC920D-919E-46A8-B5C3-9A7089FD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09166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l">
              <a:defRPr sz="1200"/>
            </a:lvl1pPr>
          </a:lstStyle>
          <a:p>
            <a:r>
              <a:rPr lang="en-US"/>
              <a:t>Day 3: Network HiLo Solution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673" y="0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8500"/>
            <a:ext cx="61944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663" tIns="45331" rIns="90663" bIns="45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355" y="4415081"/>
            <a:ext cx="5607691" cy="4183538"/>
          </a:xfrm>
          <a:prstGeom prst="rect">
            <a:avLst/>
          </a:prstGeom>
        </p:spPr>
        <p:txBody>
          <a:bodyPr vert="horz" lIns="90663" tIns="45331" rIns="90663" bIns="45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l">
              <a:defRPr sz="1200"/>
            </a:lvl1pPr>
          </a:lstStyle>
          <a:p>
            <a:r>
              <a:rPr lang="en-US"/>
              <a:t>Advanced Python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673" y="8830163"/>
            <a:ext cx="3038155" cy="464663"/>
          </a:xfrm>
          <a:prstGeom prst="rect">
            <a:avLst/>
          </a:prstGeom>
        </p:spPr>
        <p:txBody>
          <a:bodyPr vert="horz" lIns="90663" tIns="45331" rIns="90663" bIns="45331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3B3CA-549D-4B1B-8ED2-FE8DABE9F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A4EF609E-1938-4754-878A-5A94A46F968B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3: Network HiLo Solution</a:t>
            </a:r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ACB82-42C7-48A5-AB69-E83331006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8017BCB0-7C20-4464-90EE-8B1D9CC219A9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3: Network HiLo Solution</a:t>
            </a:r>
          </a:p>
        </p:txBody>
      </p:sp>
    </p:spTree>
    <p:extLst>
      <p:ext uri="{BB962C8B-B14F-4D97-AF65-F5344CB8AC3E}">
        <p14:creationId xmlns:p14="http://schemas.microsoft.com/office/powerpoint/2010/main" val="2546213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6A0B4-886A-402C-B2A3-A91A9C742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B9BB71B9-F430-4068-9229-04957D2C6379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3: Network HiLo Solution</a:t>
            </a:r>
          </a:p>
        </p:txBody>
      </p:sp>
    </p:spTree>
    <p:extLst>
      <p:ext uri="{BB962C8B-B14F-4D97-AF65-F5344CB8AC3E}">
        <p14:creationId xmlns:p14="http://schemas.microsoft.com/office/powerpoint/2010/main" val="2454585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79C70-2E6C-428A-92C8-A36D9245A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501D69B6-CA15-4CDB-A18B-735C5E632C60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3: Network HiLo Solution</a:t>
            </a:r>
          </a:p>
        </p:txBody>
      </p:sp>
    </p:spTree>
    <p:extLst>
      <p:ext uri="{BB962C8B-B14F-4D97-AF65-F5344CB8AC3E}">
        <p14:creationId xmlns:p14="http://schemas.microsoft.com/office/powerpoint/2010/main" val="172905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AE5B1-33A6-42AB-9479-3A5A16672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BC60E4F9-4D54-48DE-9277-C001884AD251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3: Network HiLo Solution</a:t>
            </a:r>
          </a:p>
        </p:txBody>
      </p:sp>
    </p:spTree>
    <p:extLst>
      <p:ext uri="{BB962C8B-B14F-4D97-AF65-F5344CB8AC3E}">
        <p14:creationId xmlns:p14="http://schemas.microsoft.com/office/powerpoint/2010/main" val="1085262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5AEB5-DFC3-49D7-AFE4-BB3461C29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Python</a:t>
            </a:r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266DC402-87E5-476B-974F-9D1E7BB1CDB2}"/>
              </a:ext>
            </a:extLst>
          </p:cNvPr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n-US"/>
              <a:t>Day 3: Network HiLo Solution</a:t>
            </a:r>
          </a:p>
        </p:txBody>
      </p:sp>
    </p:spTree>
    <p:extLst>
      <p:ext uri="{BB962C8B-B14F-4D97-AF65-F5344CB8AC3E}">
        <p14:creationId xmlns:p14="http://schemas.microsoft.com/office/powerpoint/2010/main" val="2244942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3: Network Hi Lo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747EC9-5EA3-47EB-9079-052C825F6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890797"/>
            <a:ext cx="3990476" cy="33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692458-AE61-49C4-94F7-49979C209F65}"/>
              </a:ext>
            </a:extLst>
          </p:cNvPr>
          <p:cNvSpPr/>
          <p:nvPr/>
        </p:nvSpPr>
        <p:spPr>
          <a:xfrm>
            <a:off x="1295400" y="361950"/>
            <a:ext cx="5943600" cy="4554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socket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random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socket.AF_INET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socket.SOCK_STREAM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server.bind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 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1234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server.listen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server.accept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'Connection address:'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addr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number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random.randint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101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"My number is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,number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"Waiting for guess"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guess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TCPUtils.readString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(client)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(guess)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"Guess is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,guess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 number: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"Higher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"Higher"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018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3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364BE-ED54-4D03-B676-C9E0C96AAA5D}"/>
              </a:ext>
            </a:extLst>
          </p:cNvPr>
          <p:cNvSpPr/>
          <p:nvPr/>
        </p:nvSpPr>
        <p:spPr>
          <a:xfrm>
            <a:off x="1295400" y="1047750"/>
            <a:ext cx="4572000" cy="274338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&gt; number: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"Lower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"Lower"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</a:t>
            </a:r>
            <a:r>
              <a:rPr lang="en-US" sz="1000" i="1" dirty="0" err="1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guessed it"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"Got it"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"Ending"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server.close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000" dirty="0">
                <a:solidFill>
                  <a:prstClr val="black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11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8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4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1B49E3-3CD6-4BB0-95A1-B022BE33B9D3}"/>
              </a:ext>
            </a:extLst>
          </p:cNvPr>
          <p:cNvSpPr/>
          <p:nvPr/>
        </p:nvSpPr>
        <p:spPr>
          <a:xfrm>
            <a:off x="2286000" y="971550"/>
            <a:ext cx="4572000" cy="355020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socket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socket.AF_INET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socket.SOCK_STREAM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client.connect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 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u="sng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localhost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1234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"The server is thinking of a number between 1 and 100."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"Try and guess it!"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""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guess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raw_input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"Your guess: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TCPUtils.readString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(client)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"Server says: 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 guessed it"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272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Auto Client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E6C08C-1EE7-4ED7-8AC1-7FFDB6C9DD34}"/>
              </a:ext>
            </a:extLst>
          </p:cNvPr>
          <p:cNvSpPr/>
          <p:nvPr/>
        </p:nvSpPr>
        <p:spPr>
          <a:xfrm>
            <a:off x="2286000" y="1290630"/>
            <a:ext cx="4572000" cy="256224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socket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socket.AF_INET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socket.SOCK_STREAM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client.connect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 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u="sng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localhost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1234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range(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101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client,str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(x))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TCPUtils.readString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(client)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x,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"You guessed it"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598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6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24200" y="133350"/>
            <a:ext cx="4876800" cy="609600"/>
          </a:xfrm>
        </p:spPr>
        <p:txBody>
          <a:bodyPr/>
          <a:lstStyle/>
          <a:p>
            <a:r>
              <a:rPr lang="en-US" dirty="0"/>
              <a:t>Binary Search Client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B2D22E-004E-4744-BE94-B54576466D7F}"/>
              </a:ext>
            </a:extLst>
          </p:cNvPr>
          <p:cNvSpPr/>
          <p:nvPr/>
        </p:nvSpPr>
        <p:spPr>
          <a:xfrm>
            <a:off x="1295400" y="495358"/>
            <a:ext cx="4572000" cy="437350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socket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import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socket.AF_INET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socket.SOCK_STREAM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client.connect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 (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i="1" u="sng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localhost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1234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start =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end =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100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while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guess = ((end - start) / </a:t>
            </a:r>
            <a:r>
              <a:rPr lang="en-US" sz="1000" dirty="0">
                <a:solidFill>
                  <a:srgbClr val="8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2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 + start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guess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lastGuess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guess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TCPUtils.sendString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client,str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(guess))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TCPUtils.readString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(client)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"Higher"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start = guess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elif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resp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== </a:t>
            </a:r>
            <a:r>
              <a:rPr lang="en-US" sz="1000" i="1" dirty="0">
                <a:solidFill>
                  <a:srgbClr val="C9802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"Lower"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end = guess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break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client.close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660407"/>
      </p:ext>
    </p:extLst>
  </p:cSld>
  <p:clrMapOvr>
    <a:masterClrMapping/>
  </p:clrMapOvr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3558</TotalTime>
  <Words>150</Words>
  <Application>Microsoft Office PowerPoint</Application>
  <PresentationFormat>On-screen Show (16:9)</PresentationFormat>
  <Paragraphs>133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Calibri</vt:lpstr>
      <vt:lpstr>Consolas</vt:lpstr>
      <vt:lpstr>Palatino Linotype</vt:lpstr>
      <vt:lpstr>Times New Roman</vt:lpstr>
      <vt:lpstr>First Slide</vt:lpstr>
      <vt:lpstr>Additional Material</vt:lpstr>
      <vt:lpstr>Class</vt:lpstr>
      <vt:lpstr>Solution</vt:lpstr>
      <vt:lpstr>1_Exercise</vt:lpstr>
      <vt:lpstr>Quiz</vt:lpstr>
      <vt:lpstr>Solution 3: Network Hi Lo</vt:lpstr>
      <vt:lpstr>Server</vt:lpstr>
      <vt:lpstr>Server</vt:lpstr>
      <vt:lpstr>Client</vt:lpstr>
      <vt:lpstr>Simple Auto Client</vt:lpstr>
      <vt:lpstr>Binary Search Client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132</cp:revision>
  <cp:lastPrinted>2018-07-29T23:19:19Z</cp:lastPrinted>
  <dcterms:created xsi:type="dcterms:W3CDTF">2015-07-04T21:12:26Z</dcterms:created>
  <dcterms:modified xsi:type="dcterms:W3CDTF">2018-07-29T23:19:20Z</dcterms:modified>
</cp:coreProperties>
</file>

<file path=docProps/thumbnail.jpeg>
</file>